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microsoft.com/office/2020/02/relationships/classificationlabels" Target="docMetadata/LabelInfo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23"/>
  </p:notesMasterIdLst>
  <p:handoutMasterIdLst>
    <p:handoutMasterId r:id="rId24"/>
  </p:handoutMasterIdLst>
  <p:sldIdLst>
    <p:sldId id="446" r:id="rId5"/>
    <p:sldId id="447" r:id="rId6"/>
    <p:sldId id="448" r:id="rId7"/>
    <p:sldId id="449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458" r:id="rId17"/>
    <p:sldId id="459" r:id="rId18"/>
    <p:sldId id="460" r:id="rId19"/>
    <p:sldId id="461" r:id="rId20"/>
    <p:sldId id="462" r:id="rId21"/>
    <p:sldId id="4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8F6A"/>
    <a:srgbClr val="8C5896"/>
    <a:srgbClr val="7C6560"/>
    <a:srgbClr val="29282D"/>
    <a:srgbClr val="E288B6"/>
    <a:srgbClr val="D75078"/>
    <a:srgbClr val="6667AB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43" y="24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2640" y="-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viewProps" Target="viewProps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presProps" Target="presProp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microsoft.com/office/2018/10/relationships/authors" Target="author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notesMaster" Target="notesMasters/notesMaster1.xml" /><Relationship Id="rId28" Type="http://schemas.openxmlformats.org/officeDocument/2006/relationships/tableStyles" Target="tableStyle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theme" Target="theme/theme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A69E4-EFBB-4687-8058-A94EE1B5781B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4FE7-BA7C-4FF4-9756-C6A1F2BCA3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546B2-EB9C-4E9C-8793-C25F32D58B9A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3F1C3-4FA3-4491-97F4-43CA9C8BDF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8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17136"/>
            <a:ext cx="6581554" cy="1371600"/>
          </a:xfrm>
        </p:spPr>
        <p:txBody>
          <a:bodyPr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Amusement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Amuse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05272" cy="157212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/>
            <a:r>
              <a:rPr lang="en-US"/>
              <a:t>Click to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Balance ac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Balancing Ac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7467601" cy="1572768"/>
          </a:xfrm>
        </p:spPr>
        <p:txBody>
          <a:bodyPr/>
          <a:lstStyle>
            <a:lvl1pPr>
              <a:lnSpc>
                <a:spcPts val="46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71600"/>
            <a:ext cx="3619501" cy="877824"/>
          </a:xfrm>
        </p:spPr>
        <p:txBody>
          <a:bodyPr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 Star of the show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ersive palette Star of the sh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638801" cy="1572126"/>
          </a:xfrm>
        </p:spPr>
        <p:txBody>
          <a:bodyPr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1" Type="http://schemas.openxmlformats.org/officeDocument/2006/relationships/slideLayout" Target="../slideLayouts/slideLayout6.xml" 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 /><Relationship Id="rId2" Type="http://schemas.openxmlformats.org/officeDocument/2006/relationships/slideLayout" Target="../slideLayouts/slideLayout9.xml" /><Relationship Id="rId1" Type="http://schemas.openxmlformats.org/officeDocument/2006/relationships/slideLayout" Target="../slideLayouts/slideLayout8.xml" 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 /><Relationship Id="rId2" Type="http://schemas.openxmlformats.org/officeDocument/2006/relationships/slideLayout" Target="../slideLayouts/slideLayout11.xml" /><Relationship Id="rId1" Type="http://schemas.openxmlformats.org/officeDocument/2006/relationships/slideLayout" Target="../slideLayouts/slideLayout1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10904-DE8F-4B8E-99C6-5AFA03672FFA}" type="datetimeFigureOut">
              <a:rPr lang="en-US" smtClean="0"/>
              <a:t>6/23/2022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FADE3-B84E-4AF7-91CC-AB47E1A436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jp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11.jfif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3.jpg" /><Relationship Id="rId4" Type="http://schemas.openxmlformats.org/officeDocument/2006/relationships/image" Target="../media/image12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jpg" /><Relationship Id="rId4" Type="http://schemas.openxmlformats.org/officeDocument/2006/relationships/image" Target="../media/image15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jpg" /><Relationship Id="rId4" Type="http://schemas.openxmlformats.org/officeDocument/2006/relationships/image" Target="../media/image21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4.jp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8.jpg" /><Relationship Id="rId5" Type="http://schemas.openxmlformats.org/officeDocument/2006/relationships/image" Target="../media/image27.jpg" /><Relationship Id="rId4" Type="http://schemas.openxmlformats.org/officeDocument/2006/relationships/image" Target="../media/image26.jp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2.jpg" /><Relationship Id="rId5" Type="http://schemas.openxmlformats.org/officeDocument/2006/relationships/image" Target="../media/image31.jpg" /><Relationship Id="rId4" Type="http://schemas.openxmlformats.org/officeDocument/2006/relationships/image" Target="../media/image30.jp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hyperlink" Target="mailto:srilalithaengineering1@gmail.com" TargetMode="Externa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.png" /><Relationship Id="rId4" Type="http://schemas.openxmlformats.org/officeDocument/2006/relationships/image" Target="../media/image1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hyperlink" Target="mailto:srilalithaengineering1@gmail.com" TargetMode="Externa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591" y="3502926"/>
            <a:ext cx="5809397" cy="1364776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</a:p>
        </p:txBody>
      </p:sp>
      <p:pic>
        <p:nvPicPr>
          <p:cNvPr id="5" name="Picture 4" descr="Logo.jpg">
            <a:extLst>
              <a:ext uri="{FF2B5EF4-FFF2-40B4-BE49-F238E27FC236}">
                <a16:creationId xmlns:a16="http://schemas.microsoft.com/office/drawing/2014/main" id="{3FC566F2-FB8F-4C72-C906-8DABBA27F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85" y="327546"/>
            <a:ext cx="2241645" cy="228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.jpg">
            <a:extLst>
              <a:ext uri="{FF2B5EF4-FFF2-40B4-BE49-F238E27FC236}">
                <a16:creationId xmlns:a16="http://schemas.microsoft.com/office/drawing/2014/main" id="{902E5477-06DA-6E67-3AEE-66994233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85" y="313899"/>
            <a:ext cx="2241645" cy="228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CB182F-45BE-71B1-9CD0-5029B3745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48"/>
          <a:stretch/>
        </p:blipFill>
        <p:spPr>
          <a:xfrm>
            <a:off x="6277970" y="14893"/>
            <a:ext cx="5914030" cy="68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DFEEBC-1295-6EDB-5F3E-D308B68FD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3407391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A2D92-2609-AA9C-11E4-4D25D0F489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551" y="2848726"/>
            <a:ext cx="4645152" cy="4197096"/>
          </a:xfrm>
        </p:spPr>
        <p:txBody>
          <a:bodyPr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4986FC-A445-9A2D-83F8-0900AEE4A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561" y="6486872"/>
            <a:ext cx="2788737" cy="300615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F6F2C-79D2-EFA0-7D8E-3590B585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061" y="0"/>
            <a:ext cx="4595812" cy="6858000"/>
          </a:xfrm>
          <a:prstGeom prst="rect">
            <a:avLst/>
          </a:prstGeom>
        </p:spPr>
      </p:pic>
      <p:pic>
        <p:nvPicPr>
          <p:cNvPr id="8" name="Picture 4" descr="Logo.jpg">
            <a:extLst>
              <a:ext uri="{FF2B5EF4-FFF2-40B4-BE49-F238E27FC236}">
                <a16:creationId xmlns:a16="http://schemas.microsoft.com/office/drawing/2014/main" id="{C69197A4-C925-5ECD-2287-BBB39C85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EB9EF-5E45-4683-42A0-7A71F6945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408" y="1496703"/>
            <a:ext cx="3529653" cy="4549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765E31-931A-5E65-1D8A-91C86DF22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29" y="1496702"/>
            <a:ext cx="3565479" cy="454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84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BBF505-6F4B-684C-2083-61B5610D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45BC4-7EEC-D6BB-94FE-CFA1A75DB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ED84CC-3F11-F6C7-1203-F6F744C2C7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30821" y="6537459"/>
            <a:ext cx="2761179" cy="355206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6549C01B-B695-BF84-30DB-D8DF2BEBB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0A106-8B22-6759-5038-347C199EA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97" b="15079"/>
          <a:stretch/>
        </p:blipFill>
        <p:spPr>
          <a:xfrm>
            <a:off x="1375012" y="891136"/>
            <a:ext cx="3294797" cy="5646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F8C27-0526-ECDE-879C-FC72EF3B0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706"/>
          <a:stretch/>
        </p:blipFill>
        <p:spPr>
          <a:xfrm>
            <a:off x="4669809" y="914399"/>
            <a:ext cx="3088821" cy="5623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C0BF81-B490-4FA0-8E76-B24582DBE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327" y="914400"/>
            <a:ext cx="4462673" cy="56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56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AB6346-EB0F-152F-7AAE-2F9389DFF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84151-FB3E-129B-B0D6-60F55232F9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27F0DF-B4AB-EF6F-7D1E-D20BFA5F64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13104" y="6582407"/>
            <a:ext cx="2721864" cy="355206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FB046799-2DCE-204D-5830-2929EF28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74E3E1-65FE-C4CC-91B1-0FB9550B0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0"/>
          <a:stretch/>
        </p:blipFill>
        <p:spPr>
          <a:xfrm>
            <a:off x="0" y="2267238"/>
            <a:ext cx="12192000" cy="296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64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15E5E9-E07C-4E00-53DA-DB86B8AE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23155-C1BB-9822-2D70-47580F6F89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15E1D6-F252-A893-1D3C-61387238E8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97431" y="6584681"/>
            <a:ext cx="2894736" cy="273319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DEBB4B26-767B-3F4F-4516-C633B9EA5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CA239-D061-E91E-013F-79480C41B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45" t="15278" r="31642" b="21870"/>
          <a:stretch/>
        </p:blipFill>
        <p:spPr>
          <a:xfrm>
            <a:off x="0" y="1939489"/>
            <a:ext cx="6378054" cy="34483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98014-9810-6A9A-3974-0D4B30264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3" t="7297" r="15410" b="12371"/>
          <a:stretch/>
        </p:blipFill>
        <p:spPr>
          <a:xfrm>
            <a:off x="6318586" y="1939490"/>
            <a:ext cx="5873414" cy="344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4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C9C659-6575-15EA-E5A1-4A9F719A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094D1-760D-BD4F-F518-E2D7D01481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1C4FD-6570-BD2B-ADDE-58516A6397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0177" y="6580132"/>
            <a:ext cx="2931130" cy="277868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F42093FD-0524-4D8B-B90E-F6E2462D7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DD34E-B2F5-42AB-2C56-10A28E709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65" y="1019029"/>
            <a:ext cx="3613245" cy="5522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C7851-A987-F257-DD50-1F0E0C1DD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61" y="1019031"/>
            <a:ext cx="3548419" cy="5522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F2B48-BF03-FF46-7A3E-7DE73CF8DB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27" t="20346" r="23622" b="27199"/>
          <a:stretch/>
        </p:blipFill>
        <p:spPr>
          <a:xfrm>
            <a:off x="4593046" y="1019030"/>
            <a:ext cx="3548419" cy="552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1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EBEB87-B791-4FA4-E718-5DE31961D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D7ABE-E1EA-17D5-3ED9-24538FC478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EF389-7471-AF05-D968-327FBC5BAB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47390" y="6557385"/>
            <a:ext cx="2744610" cy="300615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38BAC433-C4C5-F3C3-7BAB-868E56968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3F537-DC82-86FF-B346-365AFF8DF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386384"/>
            <a:ext cx="7372067" cy="4085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3BCFD1-83D7-BCA4-7825-4510BC764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265" y="322997"/>
            <a:ext cx="3662149" cy="59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9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3AC203-C8A9-DBF8-8116-7AE54799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B6A5C-ABA5-9B00-E249-2630D1F591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13BD62-52ED-F2B7-033F-BF99233911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4726" y="6557385"/>
            <a:ext cx="2703667" cy="300615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433605A2-0964-548E-3BAD-A29D3174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BF5B03-CA28-A394-1430-092F35DF2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66283"/>
            <a:ext cx="6096000" cy="240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66F2EB-5DB2-87E3-B35F-D0027A29D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66283"/>
            <a:ext cx="6077802" cy="24095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B663D8-3948-64FF-3213-FC5912F965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"/>
          <a:stretch/>
        </p:blipFill>
        <p:spPr>
          <a:xfrm>
            <a:off x="0" y="3775881"/>
            <a:ext cx="6096000" cy="2409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1FD2CF-A935-79EC-8362-8B6132DF75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06" r="10838"/>
          <a:stretch/>
        </p:blipFill>
        <p:spPr>
          <a:xfrm>
            <a:off x="6096000" y="3775880"/>
            <a:ext cx="6077802" cy="24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07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BC04F4-B6D9-0767-5F24-5F21A19EF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A1033-5EAE-BD41-ED4C-4CF33D71D2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73A39-E001-3FF3-15A5-EEF210BC54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97431" y="6557385"/>
            <a:ext cx="2798064" cy="300615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E655E968-52A7-75CA-6572-C83A6424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CA1BF4-397E-A0FB-FB2F-D558A794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857"/>
          <a:stretch/>
        </p:blipFill>
        <p:spPr>
          <a:xfrm>
            <a:off x="202055" y="1405719"/>
            <a:ext cx="5900382" cy="2492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1E05A-A263-0CE5-BAB5-9611A1DFB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37" y="1405719"/>
            <a:ext cx="5900382" cy="2492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1B1245-815B-3A78-84A9-E13569CAAD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8" t="14117" r="36716" b="7608"/>
          <a:stretch/>
        </p:blipFill>
        <p:spPr>
          <a:xfrm>
            <a:off x="202055" y="3898710"/>
            <a:ext cx="5900382" cy="2658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B2C5D3-1164-C425-D0FE-529BB8809F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33" r="23321"/>
          <a:stretch/>
        </p:blipFill>
        <p:spPr>
          <a:xfrm>
            <a:off x="6102437" y="3898709"/>
            <a:ext cx="5900382" cy="26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05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4D921B-E8B2-1567-50A6-361930C29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882" y="2420203"/>
            <a:ext cx="11174819" cy="90376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3221A-9A41-DD1E-65CE-6F26377EDC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9528" y="3749538"/>
            <a:ext cx="4636633" cy="1985238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lgerian" panose="04020705040A02060702" pitchFamily="82" charset="0"/>
              </a:rPr>
              <a:t>Thank you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RAMA  RAJU        -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9885713999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		      9989785588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Mail: </a:t>
            </a:r>
            <a:r>
              <a:rPr lang="en-US" altLang="en-US" sz="2000" dirty="0">
                <a:solidFill>
                  <a:srgbClr val="0070C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srilalithaengineering1@gmail.com</a:t>
            </a:r>
            <a:endParaRPr lang="en-US" sz="20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ctr"/>
            <a:endParaRPr lang="en-US" sz="2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B3F79-ECB0-2835-908A-79AF3B0982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4727" y="6557385"/>
            <a:ext cx="2798064" cy="300615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B1518FD8-0555-8C5D-6624-E3AC32C07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96" y="98249"/>
            <a:ext cx="2559706" cy="232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517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5A981B-6487-4B00-9EAF-D0D748F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</p:spPr>
        <p:txBody>
          <a:bodyPr/>
          <a:lstStyle/>
          <a:p>
            <a:r>
              <a:rPr lang="en-US" dirty="0"/>
              <a:t>VERY PERI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3F7E3B-CE99-4770-8587-6554C15693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6755" y="2240280"/>
            <a:ext cx="8087436" cy="419709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dirty="0">
                <a:solidFill>
                  <a:schemeClr val="tx1"/>
                </a:solidFill>
                <a:latin typeface="Bahnschrift SemiLight" panose="020B0502040204020203" pitchFamily="34" charset="0"/>
              </a:rPr>
              <a:t>LOCATED AT:</a:t>
            </a:r>
          </a:p>
          <a:p>
            <a:r>
              <a:rPr lang="en-US" dirty="0">
                <a:solidFill>
                  <a:schemeClr val="tx1"/>
                </a:solidFill>
                <a:latin typeface="Bahnschrift SemiLight" panose="020B0502040204020203" pitchFamily="34" charset="0"/>
              </a:rPr>
              <a:t>  IDA PASHAMYLARAM PATANCHERU MANDAL</a:t>
            </a:r>
          </a:p>
          <a:p>
            <a:r>
              <a:rPr lang="en-US" dirty="0">
                <a:solidFill>
                  <a:schemeClr val="tx1"/>
                </a:solidFill>
                <a:latin typeface="Bahnschrift SemiLight" panose="020B0502040204020203" pitchFamily="34" charset="0"/>
              </a:rPr>
              <a:t>  SANGAREDDY DISTRICT, TELANGANA, INDIA.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dirty="0">
                <a:solidFill>
                  <a:schemeClr val="tx1"/>
                </a:solidFill>
                <a:latin typeface="Bahnschrift SemiLight" panose="020B0502040204020203" pitchFamily="34" charset="0"/>
              </a:rPr>
              <a:t>IN WELL VENTILATED CLOSED SHED TO OVER COME ALL CLIMATIC                               CONDITIONS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pt-BR" dirty="0">
                <a:solidFill>
                  <a:schemeClr val="tx1"/>
                </a:solidFill>
                <a:latin typeface="Bahnschrift SemiLight" panose="020B0502040204020203" pitchFamily="34" charset="0"/>
              </a:rPr>
              <a:t>PLOT NO:73, PHASE – III, IDA PASHAMYLARAM</a:t>
            </a:r>
          </a:p>
          <a:p>
            <a:r>
              <a:rPr lang="pt-BR" dirty="0">
                <a:solidFill>
                  <a:schemeClr val="tx1"/>
                </a:solidFill>
                <a:latin typeface="Bahnschrift SemiLight" panose="020B0502040204020203" pitchFamily="34" charset="0"/>
              </a:rPr>
              <a:t>  Patancheru Mandal, Sangareddy Dist,</a:t>
            </a:r>
          </a:p>
          <a:p>
            <a:r>
              <a:rPr lang="pt-BR" dirty="0">
                <a:solidFill>
                  <a:schemeClr val="tx1"/>
                </a:solidFill>
                <a:latin typeface="Bahnschrift SemiLight" panose="020B0502040204020203" pitchFamily="34" charset="0"/>
              </a:rPr>
              <a:t>  TELANGANA - 502307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B90489-E50A-8C24-1476-633E5123CA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4896" t="23373" r="34896" b="40771"/>
          <a:stretch/>
        </p:blipFill>
        <p:spPr>
          <a:xfrm>
            <a:off x="8757312" y="0"/>
            <a:ext cx="3398293" cy="3894161"/>
          </a:xfrm>
        </p:spPr>
      </p:pic>
      <p:pic>
        <p:nvPicPr>
          <p:cNvPr id="16" name="Picture 4" descr="Logo.jpg">
            <a:extLst>
              <a:ext uri="{FF2B5EF4-FFF2-40B4-BE49-F238E27FC236}">
                <a16:creationId xmlns:a16="http://schemas.microsoft.com/office/drawing/2014/main" id="{53074731-A39A-038E-4364-08B275A31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515C70-903E-FB0F-CCB1-D1EDC4D2A1B9}"/>
              </a:ext>
            </a:extLst>
          </p:cNvPr>
          <p:cNvSpPr txBox="1"/>
          <p:nvPr/>
        </p:nvSpPr>
        <p:spPr>
          <a:xfrm>
            <a:off x="196754" y="1633501"/>
            <a:ext cx="54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24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24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03C0D0-C5F9-31D6-798D-B5C5C0D21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338" y="3979459"/>
            <a:ext cx="2773907" cy="277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1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AB87B2-1295-7268-8103-0ECAB59AC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73466"/>
            <a:ext cx="11174819" cy="1166814"/>
          </a:xfrm>
        </p:spPr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Bell MT" panose="02020503060305020303" pitchFamily="18" charset="0"/>
              </a:rPr>
              <a:t>ABOUT US: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8DE61-0D5D-5514-AA0F-28F740E9EB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240279"/>
            <a:ext cx="11621070" cy="2581929"/>
          </a:xfrm>
        </p:spPr>
        <p:txBody>
          <a:bodyPr/>
          <a:lstStyle/>
          <a:p>
            <a:pPr marL="273050" indent="-27305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24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24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r>
              <a:rPr lang="en-US" sz="2400" dirty="0"/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was established in MAY 2018</a:t>
            </a:r>
          </a:p>
          <a:p>
            <a:pPr marL="273050" indent="-27305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SemiLight" panose="020B0502040204020203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Site measures about half acre</a:t>
            </a:r>
          </a:p>
          <a:p>
            <a:pPr marL="273050" marR="0" lvl="0" indent="-27305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SemiLight" panose="020B0502040204020203" pitchFamily="34" charset="0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273050" marR="0" lvl="0" indent="-273050" algn="l" defTabSz="914400" rtl="0" eaLnBrk="1" fontAlgn="base" latinLnBrk="0" hangingPunct="1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We are manufacturing all chemical plant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equipments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Light" panose="020B0502040204020203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C12DF-7D83-051F-B38A-DC95FABDE0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7690" y="6437376"/>
            <a:ext cx="2834184" cy="358298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C4E7A-DD3B-3F54-2347-0919780D1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2782" y="62325"/>
            <a:ext cx="2270078" cy="2177955"/>
          </a:xfrm>
          <a:prstGeom prst="rect">
            <a:avLst/>
          </a:prstGeom>
        </p:spPr>
      </p:pic>
      <p:pic>
        <p:nvPicPr>
          <p:cNvPr id="9" name="Picture 4" descr="Logo.jpg">
            <a:extLst>
              <a:ext uri="{FF2B5EF4-FFF2-40B4-BE49-F238E27FC236}">
                <a16:creationId xmlns:a16="http://schemas.microsoft.com/office/drawing/2014/main" id="{BA60023D-34B0-8C55-18D8-F28D3A67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6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6A0188-1CEC-4A56-814D-C7975C0B6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887104"/>
            <a:ext cx="11174819" cy="1674126"/>
          </a:xfr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latin typeface="Verdana" panose="020B0604030504040204" pitchFamily="34" charset="0"/>
              </a:rPr>
              <a:t>EQUIPMENTS MANUFACTURING </a:t>
            </a:r>
            <a:br>
              <a:rPr lang="en-US" altLang="en-US" sz="3600" b="1" dirty="0">
                <a:latin typeface="Verdana" panose="020B0604030504040204" pitchFamily="34" charset="0"/>
              </a:rPr>
            </a:b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EQUIPMENTS MANUFACTURING: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DC146-5F6D-6488-4322-2BAE8BA7F9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233684"/>
            <a:ext cx="6903494" cy="3389194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SS 316/SS304/MS REACTORS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SS 316/SS304/MS RECEIVERS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SS 316/SS304/MS HEAT EXCHANGERS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SS316/SS304/ LEAF FILTERS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SS316/SS304/ NUTCH FILTERS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SS316/SS304/MS STORAGE TANKS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SS316/SS304/ DISTILATION COLUMNS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SS316/SS304/  PRESSURE NUTCH FILTERS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SS 316/SS304/ cGMP REACTORS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90565-4D8A-9730-79BE-C2D5C37765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9887" y="6451023"/>
            <a:ext cx="2966113" cy="359208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0BBFA16F-EC7D-4FDD-9D4C-AE5FCFF2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6EED8C-575E-195F-CDA2-65FDBA492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93"/>
          <a:stretch/>
        </p:blipFill>
        <p:spPr>
          <a:xfrm>
            <a:off x="6127844" y="0"/>
            <a:ext cx="6064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03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E142C1-C182-D979-02C8-C34E87C42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8506" y="1259916"/>
            <a:ext cx="5389729" cy="1199320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chemeClr val="tx1"/>
                </a:solidFill>
                <a:latin typeface="Verdana" panose="020B0604030504040204" pitchFamily="34" charset="0"/>
              </a:rPr>
              <a:t>        </a:t>
            </a:r>
            <a:r>
              <a:rPr lang="en-US" altLang="en-US" sz="2400" b="1" dirty="0">
                <a:solidFill>
                  <a:schemeClr val="tx1"/>
                </a:solidFill>
                <a:latin typeface="Verdana" panose="020B0604030504040204" pitchFamily="34" charset="0"/>
              </a:rPr>
              <a:t>List of </a:t>
            </a:r>
            <a:r>
              <a:rPr lang="en-US" altLang="en-US" sz="2400" b="1" dirty="0" err="1">
                <a:solidFill>
                  <a:schemeClr val="tx1"/>
                </a:solidFill>
                <a:latin typeface="Verdana" panose="020B0604030504040204" pitchFamily="34" charset="0"/>
              </a:rPr>
              <a:t>Equipments</a:t>
            </a:r>
            <a:r>
              <a:rPr lang="en-US" altLang="en-US" sz="3600" b="1" dirty="0">
                <a:solidFill>
                  <a:schemeClr val="tx1"/>
                </a:solidFill>
                <a:latin typeface="Verdana" panose="020B0604030504040204" pitchFamily="34" charset="0"/>
              </a:rPr>
              <a:t>:</a:t>
            </a:r>
            <a:br>
              <a:rPr lang="en-US" altLang="en-US" sz="3600" b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BF551-4C5B-EC97-A3C9-253C7B54CB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6937" y="2256429"/>
            <a:ext cx="11295797" cy="3757683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EOT CRANE  10T			               </a:t>
            </a:r>
            <a:r>
              <a:rPr lang="en-US" altLang="en-US" dirty="0">
                <a:solidFill>
                  <a:schemeClr val="tx1"/>
                </a:solidFill>
                <a:latin typeface="Bahnschrift SemiLight" panose="020B0502040204020203" pitchFamily="34" charset="0"/>
              </a:rPr>
              <a:t>              </a:t>
            </a: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1NO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TIG WELDING MACHINES  			6 NOS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MIG WELDING MACHINES		              2NOS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ARC WELDING MACHINES 			5NOS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PLASMA CUTTING MACHINE		              1NO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GAS CUTTING SET		                             2SETS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SHEET ROLLING MACHINE 			1NO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LATHE MACHINE 12”				2NOS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RADIAL  DRILLING MACHINE			2NOS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SLOTTING MACHUNE				1NO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D5E401-6355-C20D-B0B4-C53A0256B8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30519" y="6459940"/>
            <a:ext cx="2797837" cy="288332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95CBD-42B8-73B1-0C7E-F0BFE2F17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96" b="11864"/>
          <a:stretch/>
        </p:blipFill>
        <p:spPr>
          <a:xfrm rot="12057326">
            <a:off x="9043915" y="-78043"/>
            <a:ext cx="3166281" cy="3672431"/>
          </a:xfrm>
          <a:prstGeom prst="rect">
            <a:avLst/>
          </a:prstGeom>
        </p:spPr>
      </p:pic>
      <p:pic>
        <p:nvPicPr>
          <p:cNvPr id="8" name="Picture 4" descr="Logo.jpg">
            <a:extLst>
              <a:ext uri="{FF2B5EF4-FFF2-40B4-BE49-F238E27FC236}">
                <a16:creationId xmlns:a16="http://schemas.microsoft.com/office/drawing/2014/main" id="{ABC97FF4-02CB-5F4E-1DC5-F3E3CA332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191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9C7E-FD76-1535-5B25-9884C9DF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84" y="1269242"/>
            <a:ext cx="11195289" cy="691486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solidFill>
                  <a:schemeClr val="tx1"/>
                </a:solidFill>
                <a:latin typeface="Verdana" panose="020B0604030504040204" pitchFamily="34" charset="0"/>
              </a:rPr>
              <a:t>DOCUMENTATION: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A49AD-F829-8ABE-EE75-179A34568D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4884" y="2240280"/>
            <a:ext cx="7669268" cy="4197096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We provide all necessary documents along with the equipment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endParaRPr lang="en-US" altLang="en-US" sz="18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tx1"/>
                </a:solidFill>
                <a:latin typeface="Bahnschrift SemiLight" panose="020B0502040204020203" pitchFamily="34" charset="0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Guarantee Certificate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tx1"/>
                </a:solidFill>
                <a:latin typeface="Bahnschrift SemiLight" panose="020B0502040204020203" pitchFamily="34" charset="0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Material test certificates</a:t>
            </a:r>
            <a:endParaRPr lang="en-US" altLang="en-US" sz="1600" dirty="0">
              <a:solidFill>
                <a:schemeClr val="tx1"/>
              </a:solidFill>
              <a:latin typeface="Bahnschrift SemiLight" panose="020B0502040204020203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 Drawings of the equipment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 Hydraulic  test reports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 Dimensional report 	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dirty="0">
                <a:solidFill>
                  <a:schemeClr val="tx1"/>
                </a:solidFill>
                <a:latin typeface="Bahnschrift SemiLight" panose="020B0502040204020203" pitchFamily="34" charset="0"/>
              </a:rPr>
              <a:t> </a:t>
            </a: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Manuals etc.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2AD2C-B568-EA3E-58F6-AC3EAEFA89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51370" y="6437376"/>
            <a:ext cx="2754239" cy="310896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1E2F0-CED5-90D8-9EC3-3F98F3360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24" r="3613"/>
          <a:stretch/>
        </p:blipFill>
        <p:spPr>
          <a:xfrm>
            <a:off x="9278582" y="0"/>
            <a:ext cx="2913418" cy="2856742"/>
          </a:xfrm>
          <a:prstGeom prst="rect">
            <a:avLst/>
          </a:prstGeom>
        </p:spPr>
      </p:pic>
      <p:pic>
        <p:nvPicPr>
          <p:cNvPr id="8" name="Picture 4" descr="Logo.jpg">
            <a:extLst>
              <a:ext uri="{FF2B5EF4-FFF2-40B4-BE49-F238E27FC236}">
                <a16:creationId xmlns:a16="http://schemas.microsoft.com/office/drawing/2014/main" id="{E57E48DF-7F0F-E35F-8529-14426DC8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59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54F352-E47E-F23E-2273-EF9ED408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7" y="1032681"/>
            <a:ext cx="4450580" cy="1278340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solidFill>
                  <a:schemeClr val="tx1"/>
                </a:solidFill>
                <a:latin typeface="Verdana" panose="020B0604030504040204" pitchFamily="34" charset="0"/>
              </a:rPr>
              <a:t>MANPOWER: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F017A-02F3-9AAC-212F-8B29742076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7838" y="2240280"/>
            <a:ext cx="7396313" cy="4197096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ENGINEER		             2 No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SKILLED WORKERS    	             20 NOS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SEMI SKILLED  WORKERS              9 NOS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UNSKILLED WORKERS	             4 NOS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75CE2-2666-1EDA-D6E2-37375C3EC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913" y="6447804"/>
            <a:ext cx="2788693" cy="369308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42F4C-1907-8500-F355-32651AF90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0" r="15116" b="6225"/>
          <a:stretch/>
        </p:blipFill>
        <p:spPr>
          <a:xfrm>
            <a:off x="9717206" y="225542"/>
            <a:ext cx="2351963" cy="2622292"/>
          </a:xfrm>
          <a:prstGeom prst="rect">
            <a:avLst/>
          </a:prstGeom>
        </p:spPr>
      </p:pic>
      <p:pic>
        <p:nvPicPr>
          <p:cNvPr id="8" name="Picture 4" descr="Logo.jpg">
            <a:extLst>
              <a:ext uri="{FF2B5EF4-FFF2-40B4-BE49-F238E27FC236}">
                <a16:creationId xmlns:a16="http://schemas.microsoft.com/office/drawing/2014/main" id="{C9B9B55C-F487-34C0-6C8D-2AF8B67D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24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393347-9C5E-CEB7-8FE3-4DCEED4A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748" y="443114"/>
            <a:ext cx="2543602" cy="400307"/>
          </a:xfrm>
        </p:spPr>
        <p:txBody>
          <a:bodyPr>
            <a:normAutofit fontScale="90000"/>
          </a:bodyPr>
          <a:lstStyle/>
          <a:p>
            <a:r>
              <a:rPr lang="en-US" altLang="en-US" sz="2400" b="1" dirty="0">
                <a:solidFill>
                  <a:schemeClr val="tx1"/>
                </a:solidFill>
                <a:latin typeface="Verdana" panose="020B0604030504040204" pitchFamily="34" charset="0"/>
              </a:rPr>
              <a:t>our clients:</a:t>
            </a:r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6F2D6-20E8-A1D9-582C-54BC0C4987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3515" y="6999402"/>
            <a:ext cx="10235821" cy="74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AC55BD-1EF9-CBA0-E19F-0645C45628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2364" y="6462214"/>
            <a:ext cx="3107140" cy="264220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A7EA2688-9FBC-D20E-16F1-BB63D2692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B226C85-7E25-C8A3-DF8C-CD6137E88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13656"/>
              </p:ext>
            </p:extLst>
          </p:nvPr>
        </p:nvGraphicFramePr>
        <p:xfrm>
          <a:off x="1980466" y="993512"/>
          <a:ext cx="5774473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4473">
                  <a:extLst>
                    <a:ext uri="{9D8B030D-6E8A-4147-A177-3AD203B41FA5}">
                      <a16:colId xmlns:a16="http://schemas.microsoft.com/office/drawing/2014/main" val="660390044"/>
                    </a:ext>
                  </a:extLst>
                </a:gridCol>
              </a:tblGrid>
              <a:tr h="2814214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MSN  LIFE SCIENCES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MSN LABORATORIES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MAITHRI LABORATORIES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MSN PHARMACHEM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RAMPEX LABS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VANAMALI ORGANICS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ENPIAR PHARMA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ERITHRO PHARMA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S K IMPORTS AND EXPORTS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METROCHEM API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SAHITI DRUGS &amp; INTERMEDIATES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RISHON LABORATORIES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VLINE PHARMACHEM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DYNARX TECHNOLOGY INDIA </a:t>
                      </a:r>
                      <a:endParaRPr lang="en-US" altLang="en-US" sz="1600" dirty="0">
                        <a:latin typeface="Bahnschrift SemiLight" panose="020B0502040204020203" pitchFamily="34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ADITYA MEDI PHARMA PVT LTD 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STARKER LTD (RUSSIA)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Bahnschrift SemiLight" panose="020B0502040204020203" pitchFamily="34" charset="0"/>
                        </a:rPr>
                        <a:t>SYNTHO CHIRALS PVT </a:t>
                      </a:r>
                      <a:endParaRPr lang="en-US" altLang="en-US" sz="1600" dirty="0">
                        <a:latin typeface="Arial" panose="020B0604020202020204" pitchFamily="34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ADAARSH PHARMACON INDUSTRIES PVT LTD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 typeface="Calibri" panose="020F0502020204030204" pitchFamily="34" charset="0"/>
                        <a:buAutoNum type="arabicPeriod"/>
                      </a:pP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8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19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BDD17F-6EAC-C7FB-3037-85E4FCA2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97" y="1291988"/>
            <a:ext cx="11174819" cy="903767"/>
          </a:xfrm>
        </p:spPr>
        <p:txBody>
          <a:bodyPr>
            <a:normAutofit fontScale="90000"/>
          </a:bodyPr>
          <a:lstStyle/>
          <a:p>
            <a:r>
              <a:rPr lang="en-US" altLang="en-US" sz="2700" u="sng" dirty="0">
                <a:latin typeface="Verdana" panose="020B0604030504040204" pitchFamily="34" charset="0"/>
                <a:ea typeface="Verdana" panose="020B0604030504040204" pitchFamily="34" charset="0"/>
              </a:rPr>
              <a:t>CONTACT DETAILS</a:t>
            </a:r>
            <a:br>
              <a:rPr lang="en-US" altLang="en-US" sz="2700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altLang="en-US" sz="2700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CONTACT DETAILS:</a:t>
            </a:r>
            <a:br>
              <a:rPr lang="en-US" altLang="en-US" sz="3600" u="sng" dirty="0">
                <a:solidFill>
                  <a:srgbClr val="002060"/>
                </a:solidFill>
                <a:latin typeface="Arial" panose="020B0604020202020204" pitchFamily="34" charset="0"/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E6400-EBC9-7081-0067-FB2F29296A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RAMA  RAJU           - </a:t>
            </a: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9885713999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rial" panose="020B0604020202020204" pitchFamily="34" charset="0"/>
              </a:rPr>
              <a:t>		      9989785588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Mail: </a:t>
            </a: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srilalithaengineering1@gmail.com</a:t>
            </a: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          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	info@srilalithaengineering.com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Website: </a:t>
            </a: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</a:rPr>
              <a:t>srilalithaengineering.com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BDE7F-22D9-A21A-CA1E-C0FB6B5163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99265" y="6437376"/>
            <a:ext cx="3652459" cy="377952"/>
          </a:xfrm>
        </p:spPr>
        <p:txBody>
          <a:bodyPr/>
          <a:lstStyle/>
          <a:p>
            <a:r>
              <a:rPr lang="en-US" sz="1200" dirty="0">
                <a:solidFill>
                  <a:srgbClr val="FF000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SRI </a:t>
            </a:r>
            <a:r>
              <a:rPr lang="en-US" sz="1200" dirty="0">
                <a:solidFill>
                  <a:srgbClr val="B38F6A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LALITHA</a:t>
            </a:r>
            <a:r>
              <a:rPr lang="en-US" sz="1200" dirty="0">
                <a:latin typeface="ROG Fonts" panose="00000500000000000000" pitchFamily="50" charset="0"/>
                <a:cs typeface="Angsana New" panose="02020603050405020304" pitchFamily="18" charset="-34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ROG Fonts" panose="00000500000000000000" pitchFamily="50" charset="0"/>
                <a:cs typeface="Angsana New" panose="02020603050405020304" pitchFamily="18" charset="-34"/>
              </a:rPr>
              <a:t>ENGINEERING</a:t>
            </a:r>
            <a:endParaRPr lang="en-US" sz="1200" dirty="0"/>
          </a:p>
          <a:p>
            <a:endParaRPr lang="en-US" dirty="0"/>
          </a:p>
        </p:txBody>
      </p:sp>
      <p:pic>
        <p:nvPicPr>
          <p:cNvPr id="6" name="Picture 4" descr="Logo.jpg">
            <a:extLst>
              <a:ext uri="{FF2B5EF4-FFF2-40B4-BE49-F238E27FC236}">
                <a16:creationId xmlns:a16="http://schemas.microsoft.com/office/drawing/2014/main" id="{7B1E1DE1-665E-1806-AAC8-4D87B5B2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5" y="199470"/>
            <a:ext cx="1143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927E22-8F77-5443-8A79-882CD4308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8711" y="0"/>
            <a:ext cx="2190779" cy="28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32123"/>
      </p:ext>
    </p:extLst>
  </p:cSld>
  <p:clrMapOvr>
    <a:masterClrMapping/>
  </p:clrMapOvr>
</p:sld>
</file>

<file path=ppt/theme/theme1.xml><?xml version="1.0" encoding="utf-8"?>
<a:theme xmlns:a="http://schemas.openxmlformats.org/drawingml/2006/main" name="Balancing Act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98AF5320-421A-4856-A75D-6587C36D5470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6E2187FA-78B5-42F2-9074-40D4C2C1399B}"/>
    </a:ext>
  </a:extLst>
</a:theme>
</file>

<file path=ppt/theme/theme3.xml><?xml version="1.0" encoding="utf-8"?>
<a:theme xmlns:a="http://schemas.openxmlformats.org/drawingml/2006/main" name="Star of the show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CED26E1E-587B-4123-A4F9-DB49A037FBB9}"/>
    </a:ext>
  </a:extLst>
</a:theme>
</file>

<file path=ppt/theme/theme4.xml><?xml version="1.0" encoding="utf-8"?>
<a:theme xmlns:a="http://schemas.openxmlformats.org/drawingml/2006/main" name="Amusements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ntone template_Win32_v5.potx" id="{0B6ADF6A-1AB9-4B5E-8A87-5E88E283A9E8}" vid="{573AD6BE-256C-44EB-886C-5713CB0A8D4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{EA5FC6B8-55F2-492D-B6A2-04B530A983A4}tf78479028_win32</Template>
  <TotalTime>350</TotalTime>
  <Words>474</Words>
  <Application>Microsoft Office PowerPoint</Application>
  <PresentationFormat>Widescreen</PresentationFormat>
  <Paragraphs>103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Balancing Act</vt:lpstr>
      <vt:lpstr>Wellspring</vt:lpstr>
      <vt:lpstr>Star of the show</vt:lpstr>
      <vt:lpstr>Amusements</vt:lpstr>
      <vt:lpstr>SRI LALITHA ENGINEERING</vt:lpstr>
      <vt:lpstr>VERY PERI</vt:lpstr>
      <vt:lpstr>ABOUT US:</vt:lpstr>
      <vt:lpstr>EQUIPMENTS MANUFACTURING  EQUIPMENTS MANUFACTURING: </vt:lpstr>
      <vt:lpstr>        List of Equipments: </vt:lpstr>
      <vt:lpstr>DOCUMENTATION:</vt:lpstr>
      <vt:lpstr>MANPOWER:</vt:lpstr>
      <vt:lpstr>our clients:</vt:lpstr>
      <vt:lpstr>CONTACT DETAILS CONTACT DETAILS: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SRI LALITHA ENGINEERING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 LALITHA ENGINEERING</dc:title>
  <dc:creator>manojkumar verma</dc:creator>
  <cp:lastModifiedBy>Unknown User</cp:lastModifiedBy>
  <cp:revision>9</cp:revision>
  <dcterms:created xsi:type="dcterms:W3CDTF">2022-06-18T17:54:03Z</dcterms:created>
  <dcterms:modified xsi:type="dcterms:W3CDTF">2022-06-23T11:23:16Z</dcterms:modified>
</cp:coreProperties>
</file>